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710" r:id="rId1"/>
  </p:sldMasterIdLst>
  <p:sldIdLst>
    <p:sldId id="274" r:id="rId2"/>
    <p:sldId id="259" r:id="rId3"/>
    <p:sldId id="260" r:id="rId4"/>
    <p:sldId id="276" r:id="rId5"/>
    <p:sldId id="261" r:id="rId6"/>
    <p:sldId id="262" r:id="rId7"/>
    <p:sldId id="263" r:id="rId8"/>
    <p:sldId id="264" r:id="rId9"/>
    <p:sldId id="265" r:id="rId10"/>
    <p:sldId id="266" r:id="rId11"/>
    <p:sldId id="267" r:id="rId12"/>
    <p:sldId id="268" r:id="rId13"/>
    <p:sldId id="269" r:id="rId14"/>
    <p:sldId id="270" r:id="rId15"/>
    <p:sldId id="275" r:id="rId16"/>
    <p:sldId id="277" r:id="rId17"/>
  </p:sldIdLst>
  <p:sldSz cx="9144000" cy="6858000" type="screen4x3"/>
  <p:notesSz cx="7772400" cy="100584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94660"/>
  </p:normalViewPr>
  <p:slideViewPr>
    <p:cSldViewPr>
      <p:cViewPr varScale="1">
        <p:scale>
          <a:sx n="68" d="100"/>
          <a:sy n="68" d="100"/>
        </p:scale>
        <p:origin x="-1446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8028800" cy="780288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385A18-90C4-474C-B7AB-6EDD8FFC9259}" type="datetimeFigureOut">
              <a:rPr lang="en-US" smtClean="0"/>
              <a:pPr/>
              <a:t>5/4/2014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0EB163-DFAE-4782-9A7C-4628B14D48A6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>
                <a:solidFill>
                  <a:srgbClr val="000000"/>
                </a:solidFill>
                <a:latin typeface="Calibri"/>
              </a:rPr>
              <a:t>6/28/12</a:t>
            </a: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C1D121-61A1-4131-B131-512171115181}" type="slidenum">
              <a:rPr lang="en-US" smtClean="0">
                <a:solidFill>
                  <a:srgbClr val="000000"/>
                </a:solidFill>
                <a:latin typeface="Calibri"/>
              </a:rPr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>
                <a:solidFill>
                  <a:srgbClr val="000000"/>
                </a:solidFill>
                <a:latin typeface="Calibri"/>
              </a:rPr>
              <a:t>6/28/12</a:t>
            </a: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C1D121-61A1-4131-B131-512171115181}" type="slidenum">
              <a:rPr lang="en-US" smtClean="0">
                <a:solidFill>
                  <a:srgbClr val="000000"/>
                </a:solidFill>
                <a:latin typeface="Calibri"/>
              </a:rPr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>
                <a:solidFill>
                  <a:srgbClr val="000000"/>
                </a:solidFill>
                <a:latin typeface="Calibri"/>
              </a:rPr>
              <a:t>6/28/12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C1D121-61A1-4131-B131-512171115181}" type="slidenum">
              <a:rPr lang="en-US" smtClean="0">
                <a:solidFill>
                  <a:srgbClr val="000000"/>
                </a:solidFill>
                <a:latin typeface="Calibri"/>
              </a:rPr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>
                <a:solidFill>
                  <a:srgbClr val="000000"/>
                </a:solidFill>
                <a:latin typeface="Calibri"/>
              </a:rPr>
              <a:t>6/28/12</a:t>
            </a:r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C1D121-61A1-4131-B131-512171115181}" type="slidenum">
              <a:rPr lang="en-US" smtClean="0">
                <a:solidFill>
                  <a:srgbClr val="000000"/>
                </a:solidFill>
                <a:latin typeface="Calibri"/>
              </a:rPr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385A18-90C4-474C-B7AB-6EDD8FFC9259}" type="datetimeFigureOut">
              <a:rPr lang="en-US" smtClean="0"/>
              <a:pPr/>
              <a:t>5/4/2014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0EB163-DFAE-4782-9A7C-4628B14D48A6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>
                <a:solidFill>
                  <a:srgbClr val="000000"/>
                </a:solidFill>
                <a:latin typeface="Calibri"/>
              </a:rPr>
              <a:t>6/28/12</a:t>
            </a:r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C1D121-61A1-4131-B131-512171115181}" type="slidenum">
              <a:rPr lang="en-US" smtClean="0">
                <a:solidFill>
                  <a:srgbClr val="000000"/>
                </a:solidFill>
                <a:latin typeface="Calibri"/>
              </a:rPr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>
                <a:solidFill>
                  <a:srgbClr val="000000"/>
                </a:solidFill>
                <a:latin typeface="Calibri"/>
              </a:rPr>
              <a:t>6/28/12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C1D121-61A1-4131-B131-512171115181}" type="slidenum">
              <a:rPr lang="en-US" smtClean="0">
                <a:solidFill>
                  <a:srgbClr val="000000"/>
                </a:solidFill>
                <a:latin typeface="Calibri"/>
              </a:rPr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>
                <a:solidFill>
                  <a:srgbClr val="000000"/>
                </a:solidFill>
                <a:latin typeface="Calibri"/>
              </a:rPr>
              <a:t>6/28/12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C1D121-61A1-4131-B131-512171115181}" type="slidenum">
              <a:rPr lang="en-US" smtClean="0">
                <a:solidFill>
                  <a:srgbClr val="000000"/>
                </a:solidFill>
                <a:latin typeface="Calibri"/>
              </a:rPr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>
                <a:solidFill>
                  <a:srgbClr val="000000"/>
                </a:solidFill>
                <a:latin typeface="Calibri"/>
              </a:rPr>
              <a:t>6/28/12</a:t>
            </a: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C1D121-61A1-4131-B131-512171115181}" type="slidenum">
              <a:rPr lang="en-US" smtClean="0">
                <a:solidFill>
                  <a:srgbClr val="000000"/>
                </a:solidFill>
                <a:latin typeface="Calibri"/>
              </a:rPr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>
                <a:solidFill>
                  <a:srgbClr val="000000"/>
                </a:solidFill>
                <a:latin typeface="Calibri"/>
              </a:rPr>
              <a:t>6/28/12</a:t>
            </a: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C1D121-61A1-4131-B131-512171115181}" type="slidenum">
              <a:rPr lang="en-US" smtClean="0">
                <a:solidFill>
                  <a:srgbClr val="000000"/>
                </a:solidFill>
                <a:latin typeface="Calibri"/>
              </a:rPr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en-US" smtClean="0">
                <a:solidFill>
                  <a:srgbClr val="000000"/>
                </a:solidFill>
                <a:latin typeface="Calibri"/>
              </a:rPr>
              <a:t>6/28/12</a:t>
            </a: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1C1D121-61A1-4131-B131-512171115181}" type="slidenum">
              <a:rPr lang="en-US" smtClean="0">
                <a:solidFill>
                  <a:srgbClr val="000000"/>
                </a:solidFill>
                <a:latin typeface="Calibri"/>
              </a:rPr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11" r:id="rId1"/>
    <p:sldLayoutId id="2147483712" r:id="rId2"/>
    <p:sldLayoutId id="2147483713" r:id="rId3"/>
    <p:sldLayoutId id="2147483714" r:id="rId4"/>
    <p:sldLayoutId id="2147483715" r:id="rId5"/>
    <p:sldLayoutId id="2147483716" r:id="rId6"/>
    <p:sldLayoutId id="2147483717" r:id="rId7"/>
    <p:sldLayoutId id="2147483718" r:id="rId8"/>
    <p:sldLayoutId id="2147483719" r:id="rId9"/>
    <p:sldLayoutId id="2147483720" r:id="rId10"/>
    <p:sldLayoutId id="2147483721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609600" y="457200"/>
            <a:ext cx="8001000" cy="5867400"/>
          </a:xfrm>
          <a:prstGeom prst="rect">
            <a:avLst/>
          </a:prstGeom>
        </p:spPr>
        <p:txBody>
          <a:bodyPr>
            <a:normAutofit fontScale="85000" lnSpcReduction="20000"/>
          </a:bodyPr>
          <a:lstStyle/>
          <a:p>
            <a:pPr algn="ctr"/>
            <a:r>
              <a:rPr lang="en-US" sz="2400" b="1" dirty="0" smtClean="0">
                <a:solidFill>
                  <a:schemeClr val="accent6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Two Day-Long Training on “DSpace” Institutional Repository</a:t>
            </a:r>
          </a:p>
          <a:p>
            <a:pPr algn="ctr"/>
            <a:r>
              <a:rPr lang="en-US" sz="2000" b="1" dirty="0" smtClean="0">
                <a:solidFill>
                  <a:schemeClr val="accent6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Organized by </a:t>
            </a:r>
          </a:p>
          <a:p>
            <a:pPr algn="ctr"/>
            <a:r>
              <a:rPr lang="en-US" sz="2000" b="1" dirty="0" smtClean="0">
                <a:solidFill>
                  <a:schemeClr val="accent6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BALID Institution of Information Management (BIIM)</a:t>
            </a:r>
          </a:p>
          <a:p>
            <a:pPr algn="ctr"/>
            <a:endParaRPr lang="en-US" sz="2000" b="1" dirty="0">
              <a:solidFill>
                <a:schemeClr val="accent6">
                  <a:lumMod val="75000"/>
                </a:schemeClr>
              </a:solidFill>
              <a:latin typeface="Times New Roman" pitchFamily="18" charset="0"/>
              <a:cs typeface="Times New Roman" pitchFamily="18" charset="0"/>
            </a:endParaRPr>
          </a:p>
          <a:p>
            <a:pPr algn="ctr"/>
            <a:endParaRPr lang="en-US" sz="2000" b="1" dirty="0" smtClean="0">
              <a:solidFill>
                <a:schemeClr val="accent6">
                  <a:lumMod val="75000"/>
                </a:schemeClr>
              </a:solidFill>
              <a:latin typeface="Times New Roman" pitchFamily="18" charset="0"/>
              <a:cs typeface="Times New Roman" pitchFamily="18" charset="0"/>
            </a:endParaRPr>
          </a:p>
          <a:p>
            <a:pPr algn="ctr"/>
            <a:endParaRPr lang="en-US" sz="2000" b="1" dirty="0" smtClean="0">
              <a:solidFill>
                <a:schemeClr val="accent6">
                  <a:lumMod val="75000"/>
                </a:schemeClr>
              </a:solidFill>
              <a:latin typeface="Times New Roman" pitchFamily="18" charset="0"/>
              <a:cs typeface="Times New Roman" pitchFamily="18" charset="0"/>
            </a:endParaRPr>
          </a:p>
          <a:p>
            <a:pPr algn="ctr"/>
            <a:endParaRPr lang="en-US" sz="2000" dirty="0" smtClean="0">
              <a:solidFill>
                <a:schemeClr val="accent6">
                  <a:lumMod val="75000"/>
                </a:schemeClr>
              </a:solidFill>
              <a:latin typeface="Times New Roman" pitchFamily="18" charset="0"/>
              <a:cs typeface="Times New Roman" pitchFamily="18" charset="0"/>
            </a:endParaRPr>
          </a:p>
          <a:p>
            <a:pPr algn="ctr"/>
            <a:endParaRPr lang="en-US" sz="2000" b="1" dirty="0" smtClean="0">
              <a:solidFill>
                <a:schemeClr val="accent6">
                  <a:lumMod val="75000"/>
                </a:schemeClr>
              </a:solidFill>
              <a:latin typeface="Times New Roman" pitchFamily="18" charset="0"/>
              <a:cs typeface="Times New Roman" pitchFamily="18" charset="0"/>
            </a:endParaRPr>
          </a:p>
          <a:p>
            <a:pPr algn="ctr"/>
            <a:endParaRPr lang="en-US" sz="2000" b="1" dirty="0">
              <a:solidFill>
                <a:schemeClr val="accent6">
                  <a:lumMod val="75000"/>
                </a:schemeClr>
              </a:solidFill>
              <a:latin typeface="Times New Roman" pitchFamily="18" charset="0"/>
              <a:cs typeface="Times New Roman" pitchFamily="18" charset="0"/>
            </a:endParaRPr>
          </a:p>
          <a:p>
            <a:pPr algn="ctr"/>
            <a:r>
              <a:rPr lang="en-US" sz="2000" b="1" dirty="0" smtClean="0">
                <a:solidFill>
                  <a:schemeClr val="accent6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1-2 May 2014</a:t>
            </a:r>
          </a:p>
          <a:p>
            <a:pPr algn="ctr"/>
            <a:r>
              <a:rPr lang="en-US" sz="2000" dirty="0">
                <a:solidFill>
                  <a:schemeClr val="accent6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Venue: CIRDAP</a:t>
            </a:r>
          </a:p>
          <a:p>
            <a:pPr algn="ctr"/>
            <a:endParaRPr lang="en-US" sz="2000" b="1" dirty="0" smtClean="0">
              <a:solidFill>
                <a:schemeClr val="accent6">
                  <a:lumMod val="75000"/>
                </a:schemeClr>
              </a:solidFill>
              <a:latin typeface="Times New Roman" pitchFamily="18" charset="0"/>
              <a:cs typeface="Times New Roman" pitchFamily="18" charset="0"/>
            </a:endParaRPr>
          </a:p>
          <a:p>
            <a:pPr algn="ctr"/>
            <a:endParaRPr lang="en-US" sz="2000" b="1" dirty="0" smtClean="0">
              <a:solidFill>
                <a:schemeClr val="accent6">
                  <a:lumMod val="75000"/>
                </a:schemeClr>
              </a:solidFill>
              <a:latin typeface="Times New Roman" pitchFamily="18" charset="0"/>
              <a:cs typeface="Times New Roman" pitchFamily="18" charset="0"/>
            </a:endParaRPr>
          </a:p>
          <a:p>
            <a:pPr lvl="1" algn="ctr"/>
            <a:r>
              <a:rPr lang="en-US" sz="3900" b="1" dirty="0" smtClean="0">
                <a:solidFill>
                  <a:schemeClr val="accent6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Dspace Self Archiving</a:t>
            </a:r>
          </a:p>
          <a:p>
            <a:endParaRPr lang="en-US" sz="2400" b="1" dirty="0" smtClean="0">
              <a:solidFill>
                <a:schemeClr val="accent6">
                  <a:lumMod val="75000"/>
                </a:schemeClr>
              </a:solidFill>
              <a:latin typeface="Times New Roman" pitchFamily="18" charset="0"/>
              <a:cs typeface="Times New Roman" pitchFamily="18" charset="0"/>
            </a:endParaRPr>
          </a:p>
          <a:p>
            <a:endParaRPr lang="en-US" sz="2400" b="1" dirty="0">
              <a:solidFill>
                <a:schemeClr val="accent6">
                  <a:lumMod val="75000"/>
                </a:schemeClr>
              </a:solidFill>
              <a:latin typeface="Times New Roman" pitchFamily="18" charset="0"/>
              <a:cs typeface="Times New Roman" pitchFamily="18" charset="0"/>
            </a:endParaRPr>
          </a:p>
          <a:p>
            <a:endParaRPr lang="en-US" sz="2400" b="1" dirty="0">
              <a:solidFill>
                <a:schemeClr val="accent6">
                  <a:lumMod val="75000"/>
                </a:schemeClr>
              </a:solidFill>
              <a:latin typeface="Times New Roman" pitchFamily="18" charset="0"/>
              <a:cs typeface="Times New Roman" pitchFamily="18" charset="0"/>
            </a:endParaRPr>
          </a:p>
          <a:p>
            <a:pPr algn="ctr"/>
            <a:r>
              <a:rPr lang="en-US" sz="1800" b="1" dirty="0" smtClean="0">
                <a:solidFill>
                  <a:schemeClr val="accent6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Prepared By</a:t>
            </a:r>
          </a:p>
          <a:p>
            <a:pPr algn="ctr"/>
            <a:r>
              <a:rPr lang="en-US" sz="1800" b="1" dirty="0" err="1" smtClean="0">
                <a:solidFill>
                  <a:schemeClr val="accent6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Nur</a:t>
            </a:r>
            <a:r>
              <a:rPr lang="en-US" sz="1800" b="1" dirty="0" smtClean="0">
                <a:solidFill>
                  <a:schemeClr val="accent6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800" b="1" dirty="0" err="1" smtClean="0">
                <a:solidFill>
                  <a:schemeClr val="accent6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Ahammad</a:t>
            </a:r>
            <a:endParaRPr lang="en-US" sz="1800" b="1" dirty="0" smtClean="0">
              <a:solidFill>
                <a:schemeClr val="accent6">
                  <a:lumMod val="75000"/>
                </a:schemeClr>
              </a:solidFill>
              <a:latin typeface="Times New Roman" pitchFamily="18" charset="0"/>
              <a:cs typeface="Times New Roman" pitchFamily="18" charset="0"/>
            </a:endParaRPr>
          </a:p>
          <a:p>
            <a:pPr algn="ctr"/>
            <a:r>
              <a:rPr lang="en-US" sz="1800" b="1" dirty="0" smtClean="0">
                <a:solidFill>
                  <a:schemeClr val="accent6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Junior Assistant Librarian</a:t>
            </a:r>
          </a:p>
          <a:p>
            <a:pPr algn="ctr"/>
            <a:r>
              <a:rPr lang="en-US" sz="1800" b="1" dirty="0" smtClean="0">
                <a:solidFill>
                  <a:schemeClr val="accent6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Independent University, Bangladesh</a:t>
            </a:r>
          </a:p>
          <a:p>
            <a:endParaRPr lang="en-US" sz="2400" b="1" dirty="0">
              <a:solidFill>
                <a:schemeClr val="accent6">
                  <a:lumMod val="75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4" name="Picture 3" descr="dspace_logo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038600" y="1524000"/>
            <a:ext cx="1371600" cy="106680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Community List 2014-04-30 11-18-59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93048"/>
            <a:ext cx="9144000" cy="6671904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4648200" y="4267200"/>
            <a:ext cx="12192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 smtClean="0">
                <a:solidFill>
                  <a:schemeClr val="accent6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Click here </a:t>
            </a:r>
            <a:endParaRPr lang="en-US" b="1" dirty="0">
              <a:solidFill>
                <a:schemeClr val="accent6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cxnSp>
        <p:nvCxnSpPr>
          <p:cNvPr id="7" name="Straight Arrow Connector 6"/>
          <p:cNvCxnSpPr/>
          <p:nvPr/>
        </p:nvCxnSpPr>
        <p:spPr>
          <a:xfrm>
            <a:off x="5791200" y="4495800"/>
            <a:ext cx="914400" cy="76200"/>
          </a:xfrm>
          <a:prstGeom prst="straightConnector1">
            <a:avLst/>
          </a:prstGeom>
          <a:ln>
            <a:tailEnd type="arrow"/>
          </a:ln>
        </p:spPr>
        <p:style>
          <a:lnRef idx="3">
            <a:schemeClr val="accent2"/>
          </a:lnRef>
          <a:fillRef idx="0">
            <a:schemeClr val="accent2"/>
          </a:fillRef>
          <a:effectRef idx="2">
            <a:schemeClr val="accent2"/>
          </a:effectRef>
          <a:fontRef idx="minor">
            <a:schemeClr val="tx1"/>
          </a:fontRef>
        </p:style>
      </p:cxn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build="allAtOnce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New user registration 2014-04-30 11-20-11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811161"/>
            <a:ext cx="9144000" cy="5235677"/>
          </a:xfrm>
          <a:prstGeom prst="rect">
            <a:avLst/>
          </a:prstGeom>
        </p:spPr>
      </p:pic>
      <p:sp>
        <p:nvSpPr>
          <p:cNvPr id="4" name="TextBox 3"/>
          <p:cNvSpPr txBox="1"/>
          <p:nvPr/>
        </p:nvSpPr>
        <p:spPr>
          <a:xfrm>
            <a:off x="2286000" y="3505200"/>
            <a:ext cx="21336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Insert your E-mail </a:t>
            </a:r>
            <a:endParaRPr lang="en-US" b="1" dirty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cxnSp>
        <p:nvCxnSpPr>
          <p:cNvPr id="6" name="Straight Arrow Connector 5"/>
          <p:cNvCxnSpPr/>
          <p:nvPr/>
        </p:nvCxnSpPr>
        <p:spPr>
          <a:xfrm rot="10800000">
            <a:off x="1143000" y="3505200"/>
            <a:ext cx="1219200" cy="152400"/>
          </a:xfrm>
          <a:prstGeom prst="straightConnector1">
            <a:avLst/>
          </a:prstGeom>
          <a:ln>
            <a:tailEnd type="arrow"/>
          </a:ln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build="allAtOnce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3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1524000"/>
            <a:ext cx="9144000" cy="5334000"/>
          </a:xfrm>
          <a:prstGeom prst="rect">
            <a:avLst/>
          </a:prstGeom>
        </p:spPr>
      </p:pic>
      <p:pic>
        <p:nvPicPr>
          <p:cNvPr id="8" name="Picture 2"/>
          <p:cNvPicPr/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3640" cy="1371240"/>
          </a:xfrm>
          <a:prstGeom prst="rect">
            <a:avLst/>
          </a:prstGeom>
        </p:spPr>
      </p:pic>
      <p:cxnSp>
        <p:nvCxnSpPr>
          <p:cNvPr id="10" name="Straight Arrow Connector 9"/>
          <p:cNvCxnSpPr/>
          <p:nvPr/>
        </p:nvCxnSpPr>
        <p:spPr>
          <a:xfrm rot="16200000" flipV="1">
            <a:off x="5372100" y="4076700"/>
            <a:ext cx="990600" cy="457200"/>
          </a:xfrm>
          <a:prstGeom prst="straightConnector1">
            <a:avLst/>
          </a:prstGeom>
          <a:ln>
            <a:tailEnd type="arrow"/>
          </a:ln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sp>
        <p:nvSpPr>
          <p:cNvPr id="11" name="TextBox 10"/>
          <p:cNvSpPr txBox="1"/>
          <p:nvPr/>
        </p:nvSpPr>
        <p:spPr>
          <a:xfrm>
            <a:off x="5562600" y="4648200"/>
            <a:ext cx="2133600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Use the link to confirm registration </a:t>
            </a:r>
            <a:endParaRPr lang="en-US" b="1" dirty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build="allAtOnce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7" name="CustomShape 1"/>
          <p:cNvSpPr/>
          <p:nvPr/>
        </p:nvSpPr>
        <p:spPr>
          <a:xfrm>
            <a:off x="0" y="0"/>
            <a:ext cx="8991360" cy="369000"/>
          </a:xfrm>
          <a:prstGeom prst="rect">
            <a:avLst/>
          </a:prstGeom>
        </p:spPr>
      </p:sp>
      <p:pic>
        <p:nvPicPr>
          <p:cNvPr id="1026" name="Picture 2" descr="dir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629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TextBox 4"/>
          <p:cNvSpPr txBox="1"/>
          <p:nvPr/>
        </p:nvSpPr>
        <p:spPr>
          <a:xfrm>
            <a:off x="2819400" y="2133600"/>
            <a:ext cx="190500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Insert your Basic information</a:t>
            </a:r>
            <a:endParaRPr lang="en-US" b="1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build="allAtOnce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dir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TextBox 4"/>
          <p:cNvSpPr txBox="1"/>
          <p:nvPr/>
        </p:nvSpPr>
        <p:spPr>
          <a:xfrm>
            <a:off x="2057400" y="3581400"/>
            <a:ext cx="213360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Select collection to submit your items</a:t>
            </a:r>
            <a:endParaRPr lang="en-US" b="1" dirty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cxnSp>
        <p:nvCxnSpPr>
          <p:cNvPr id="6" name="Straight Arrow Connector 5"/>
          <p:cNvCxnSpPr/>
          <p:nvPr/>
        </p:nvCxnSpPr>
        <p:spPr>
          <a:xfrm rot="10800000">
            <a:off x="1066800" y="3352800"/>
            <a:ext cx="1143000" cy="381000"/>
          </a:xfrm>
          <a:prstGeom prst="straightConnector1">
            <a:avLst/>
          </a:prstGeom>
          <a:ln>
            <a:tailEnd type="arrow"/>
          </a:ln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build="allAtOnce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Item submission 2014-04-30 16-32-49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609600"/>
            <a:ext cx="9144000" cy="510540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Item submission 2014-04-30 16-34-02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920143"/>
            <a:ext cx="9144000" cy="5017713"/>
          </a:xfrm>
          <a:prstGeom prst="rect">
            <a:avLst/>
          </a:prstGeom>
        </p:spPr>
      </p:pic>
      <p:cxnSp>
        <p:nvCxnSpPr>
          <p:cNvPr id="4" name="Straight Arrow Connector 3"/>
          <p:cNvCxnSpPr/>
          <p:nvPr/>
        </p:nvCxnSpPr>
        <p:spPr>
          <a:xfrm rot="16200000" flipV="1">
            <a:off x="2590800" y="2286000"/>
            <a:ext cx="1600200" cy="1600200"/>
          </a:xfrm>
          <a:prstGeom prst="straightConnector1">
            <a:avLst/>
          </a:prstGeom>
          <a:ln>
            <a:tailEnd type="arrow"/>
          </a:ln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cxnSp>
        <p:nvCxnSpPr>
          <p:cNvPr id="6" name="Straight Arrow Connector 5"/>
          <p:cNvCxnSpPr/>
          <p:nvPr/>
        </p:nvCxnSpPr>
        <p:spPr>
          <a:xfrm rot="10800000">
            <a:off x="1905000" y="3429000"/>
            <a:ext cx="2286000" cy="457200"/>
          </a:xfrm>
          <a:prstGeom prst="straightConnector1">
            <a:avLst/>
          </a:prstGeom>
          <a:ln>
            <a:tailEnd type="arrow"/>
          </a:ln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cxnSp>
        <p:nvCxnSpPr>
          <p:cNvPr id="12" name="Straight Arrow Connector 11"/>
          <p:cNvCxnSpPr/>
          <p:nvPr/>
        </p:nvCxnSpPr>
        <p:spPr>
          <a:xfrm rot="10800000" flipV="1">
            <a:off x="1676400" y="3886200"/>
            <a:ext cx="2514600" cy="685800"/>
          </a:xfrm>
          <a:prstGeom prst="straightConnector1">
            <a:avLst/>
          </a:prstGeom>
          <a:ln>
            <a:tailEnd type="arrow"/>
          </a:ln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cxnSp>
        <p:nvCxnSpPr>
          <p:cNvPr id="14" name="Straight Arrow Connector 13"/>
          <p:cNvCxnSpPr/>
          <p:nvPr/>
        </p:nvCxnSpPr>
        <p:spPr>
          <a:xfrm rot="10800000" flipV="1">
            <a:off x="1752600" y="3886200"/>
            <a:ext cx="2438400" cy="1371600"/>
          </a:xfrm>
          <a:prstGeom prst="straightConnector1">
            <a:avLst/>
          </a:prstGeom>
          <a:ln>
            <a:tailEnd type="arrow"/>
          </a:ln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sp>
        <p:nvSpPr>
          <p:cNvPr id="16" name="TextBox 15"/>
          <p:cNvSpPr txBox="1"/>
          <p:nvPr/>
        </p:nvSpPr>
        <p:spPr>
          <a:xfrm>
            <a:off x="4267200" y="3733800"/>
            <a:ext cx="16764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Fill these fields</a:t>
            </a:r>
            <a:endParaRPr lang="en-US" b="1" dirty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7" dur="500"/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" grpId="0" build="allAtOnce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Item submission 2014-04-30 16-36-59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480526"/>
            <a:ext cx="9144000" cy="5896947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Item submission 2014-04-30 16-39-53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09600" y="0"/>
            <a:ext cx="7927816" cy="6858000"/>
          </a:xfrm>
          <a:prstGeom prst="rect">
            <a:avLst/>
          </a:prstGeom>
        </p:spPr>
      </p:pic>
      <p:cxnSp>
        <p:nvCxnSpPr>
          <p:cNvPr id="10" name="Straight Arrow Connector 9"/>
          <p:cNvCxnSpPr/>
          <p:nvPr/>
        </p:nvCxnSpPr>
        <p:spPr>
          <a:xfrm rot="16200000" flipV="1">
            <a:off x="2590800" y="2286000"/>
            <a:ext cx="1600200" cy="1600200"/>
          </a:xfrm>
          <a:prstGeom prst="straightConnector1">
            <a:avLst/>
          </a:prstGeom>
          <a:ln>
            <a:tailEnd type="arrow"/>
          </a:ln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cxnSp>
        <p:nvCxnSpPr>
          <p:cNvPr id="11" name="Straight Arrow Connector 10"/>
          <p:cNvCxnSpPr/>
          <p:nvPr/>
        </p:nvCxnSpPr>
        <p:spPr>
          <a:xfrm rot="10800000" flipV="1">
            <a:off x="1828800" y="3886200"/>
            <a:ext cx="2362200" cy="228600"/>
          </a:xfrm>
          <a:prstGeom prst="straightConnector1">
            <a:avLst/>
          </a:prstGeom>
          <a:ln>
            <a:tailEnd type="arrow"/>
          </a:ln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cxnSp>
        <p:nvCxnSpPr>
          <p:cNvPr id="12" name="Straight Arrow Connector 11"/>
          <p:cNvCxnSpPr/>
          <p:nvPr/>
        </p:nvCxnSpPr>
        <p:spPr>
          <a:xfrm rot="10800000" flipV="1">
            <a:off x="1828800" y="3886200"/>
            <a:ext cx="2362200" cy="1828800"/>
          </a:xfrm>
          <a:prstGeom prst="straightConnector1">
            <a:avLst/>
          </a:prstGeom>
          <a:ln>
            <a:tailEnd type="arrow"/>
          </a:ln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cxnSp>
        <p:nvCxnSpPr>
          <p:cNvPr id="19" name="Straight Arrow Connector 18"/>
          <p:cNvCxnSpPr/>
          <p:nvPr/>
        </p:nvCxnSpPr>
        <p:spPr>
          <a:xfrm rot="16200000" flipV="1">
            <a:off x="2133600" y="1828800"/>
            <a:ext cx="2590800" cy="1524000"/>
          </a:xfrm>
          <a:prstGeom prst="straightConnector1">
            <a:avLst/>
          </a:prstGeom>
          <a:ln>
            <a:tailEnd type="arrow"/>
          </a:ln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sp>
        <p:nvSpPr>
          <p:cNvPr id="21" name="TextBox 20"/>
          <p:cNvSpPr txBox="1"/>
          <p:nvPr/>
        </p:nvSpPr>
        <p:spPr>
          <a:xfrm>
            <a:off x="4267200" y="3733800"/>
            <a:ext cx="16764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Fill these fields</a:t>
            </a:r>
            <a:endParaRPr lang="en-US" b="1" dirty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7" dur="500"/>
                                        <p:tgtEl>
                                          <p:spTgt spid="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" grpId="0" build="allAtOnce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Item submission 2014-04-30 16-41-08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990600"/>
            <a:ext cx="9144000" cy="4818395"/>
          </a:xfrm>
          <a:prstGeom prst="rect">
            <a:avLst/>
          </a:prstGeom>
        </p:spPr>
      </p:pic>
      <p:cxnSp>
        <p:nvCxnSpPr>
          <p:cNvPr id="4" name="Straight Arrow Connector 3"/>
          <p:cNvCxnSpPr/>
          <p:nvPr/>
        </p:nvCxnSpPr>
        <p:spPr>
          <a:xfrm rot="10800000">
            <a:off x="914400" y="2895600"/>
            <a:ext cx="2514600" cy="152400"/>
          </a:xfrm>
          <a:prstGeom prst="straightConnector1">
            <a:avLst/>
          </a:prstGeom>
          <a:ln>
            <a:tailEnd type="arrow"/>
          </a:ln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cxnSp>
        <p:nvCxnSpPr>
          <p:cNvPr id="8" name="Straight Arrow Connector 7"/>
          <p:cNvCxnSpPr/>
          <p:nvPr/>
        </p:nvCxnSpPr>
        <p:spPr>
          <a:xfrm rot="10800000">
            <a:off x="1752600" y="4648200"/>
            <a:ext cx="2209800" cy="304800"/>
          </a:xfrm>
          <a:prstGeom prst="straightConnector1">
            <a:avLst/>
          </a:prstGeom>
          <a:ln>
            <a:tailEnd type="arrow"/>
          </a:ln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sp>
        <p:nvSpPr>
          <p:cNvPr id="12" name="TextBox 11"/>
          <p:cNvSpPr txBox="1"/>
          <p:nvPr/>
        </p:nvSpPr>
        <p:spPr>
          <a:xfrm>
            <a:off x="3733800" y="4724400"/>
            <a:ext cx="1676400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Click for adding more than one file</a:t>
            </a:r>
            <a:endParaRPr lang="en-US" b="1" dirty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3200400" y="2743200"/>
            <a:ext cx="167640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Click to select your file</a:t>
            </a:r>
            <a:endParaRPr lang="en-US" b="1" dirty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500"/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 build="allAtOnce"/>
      <p:bldP spid="13" grpId="0" build="allAtOnce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Item submission 2014-04-30 16-42-11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4287" y="100012"/>
            <a:ext cx="9115425" cy="6657975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Item submission 2014-04-30 16-43-32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2849352"/>
          </a:xfrm>
          <a:prstGeom prst="rect">
            <a:avLst/>
          </a:prstGeom>
        </p:spPr>
      </p:pic>
      <p:pic>
        <p:nvPicPr>
          <p:cNvPr id="4" name="Picture 3" descr="Item submission 2014-04-30 16-44-08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3485213"/>
            <a:ext cx="9144000" cy="3372787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Submission 2014-04-30 16-44-40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974845"/>
            <a:ext cx="9144000" cy="490831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images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905000" y="838200"/>
            <a:ext cx="5638799" cy="4800599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300000views-ThankYou.jpe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Verve">
      <a:dk1>
        <a:sysClr val="windowText" lastClr="000000"/>
      </a:dk1>
      <a:lt1>
        <a:sysClr val="window" lastClr="FFFFFF"/>
      </a:lt1>
      <a:dk2>
        <a:srgbClr val="666666"/>
      </a:dk2>
      <a:lt2>
        <a:srgbClr val="D2D2D2"/>
      </a:lt2>
      <a:accent1>
        <a:srgbClr val="FF388C"/>
      </a:accent1>
      <a:accent2>
        <a:srgbClr val="E40059"/>
      </a:accent2>
      <a:accent3>
        <a:srgbClr val="9C007F"/>
      </a:accent3>
      <a:accent4>
        <a:srgbClr val="68007F"/>
      </a:accent4>
      <a:accent5>
        <a:srgbClr val="005BD3"/>
      </a:accent5>
      <a:accent6>
        <a:srgbClr val="00349E"/>
      </a:accent6>
      <a:hlink>
        <a:srgbClr val="17BBFD"/>
      </a:hlink>
      <a:folHlink>
        <a:srgbClr val="FF79C2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435</TotalTime>
  <Words>78</Words>
  <PresentationFormat>On-screen Show (4:3)</PresentationFormat>
  <Paragraphs>30</Paragraphs>
  <Slides>16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16</vt:i4>
      </vt:variant>
    </vt:vector>
  </HeadingPairs>
  <TitlesOfParts>
    <vt:vector size="17" baseType="lpstr">
      <vt:lpstr>Office Theme</vt:lpstr>
      <vt:lpstr>Slide 1</vt:lpstr>
      <vt:lpstr>Slide 2</vt:lpstr>
      <vt:lpstr>Slide 3</vt:lpstr>
      <vt:lpstr>Slide 4</vt:lpstr>
      <vt:lpstr>Slide 5</vt:lpstr>
      <vt:lpstr>Slide 6</vt:lpstr>
      <vt:lpstr>Slide 7</vt:lpstr>
      <vt:lpstr>Slide 8</vt:lpstr>
      <vt:lpstr>Slide 9</vt:lpstr>
      <vt:lpstr>Slide 10</vt:lpstr>
      <vt:lpstr>Slide 11</vt:lpstr>
      <vt:lpstr>Slide 12</vt:lpstr>
      <vt:lpstr>Slide 13</vt:lpstr>
      <vt:lpstr>Slide 14</vt:lpstr>
      <vt:lpstr>Slide 15</vt:lpstr>
      <vt:lpstr>Slide 16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User</dc:creator>
  <cp:lastModifiedBy>Nur Ahammad</cp:lastModifiedBy>
  <cp:revision>4</cp:revision>
  <dcterms:modified xsi:type="dcterms:W3CDTF">2014-05-04T07:41:18Z</dcterms:modified>
</cp:coreProperties>
</file>